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Predicting Crop Yield Based on Environmental and Agronomic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C05CB"/>
                </a:solidFill>
              </a:rPr>
              <a:t>2024-MS-DS-102</a:t>
            </a:r>
          </a:p>
          <a:p>
            <a:pPr algn="l"/>
            <a:r>
              <a:rPr lang="en-US" sz="2800" dirty="0">
                <a:solidFill>
                  <a:srgbClr val="FC05CB"/>
                </a:solidFill>
              </a:rPr>
              <a:t>December 12, 2024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FDE2-6F4B-419E-ACF2-81D28264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Analysis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2D4C-E97B-B69D-635E-82B3163B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5.1 Data Preprocessing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Crop-Type column is one-hot encoded using One Hot Encoder, converting categorical values into binary columns.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original "Crop-Type" column is removed, and features (X) and the target variable (y, "Yield") are defined.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5.2 Train-Test Split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is split into training and testing sets (80% for training and 20% for testing) using train_ _split.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5.3 Model Training and Evaluation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Random Forest Regressor is trained on the training data. The model’s performance is evaluated using the R-squared score on the test data. R-squared indicates the proportion of variance in the target variable (crop yield) explained by the model.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2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BEC2-8A2E-807C-04E0-AEF0A0B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Key Steps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B3B6-0FF0-8B19-12C8-AFEA8E3D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Uploading and Exploration: Load and explore the dataset.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Cleaning: Handle missing data by filling numeric columns with the mean and categorical columns with the mode.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 Detection and Removal: Identify and remove outliers using IQR and Z-scores.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Engineering: Standardize and normalize the "Crop_ Yield" feature.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(EDA): Visualize data distributions, relationships between variables, and correlations.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5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BAB8-F61B-7285-381E-132E5AD9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5B79-CCAB-5BD9-50A0-4319F327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Further model improvements, testing with real-world data, and expanding to more crop types and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D911-739E-F648-229C-26CD4578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Questions and 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E43DF-469D-A120-A63A-853E1CFE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 Floor for Questions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Discussion</a:t>
            </a:r>
            <a:r>
              <a:rPr lang="en-US" dirty="0"/>
              <a:t> on potential improvements and future applications of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9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9D2F-C8AC-3B82-19FA-145BCA5F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12AF-97DA-10B6-A50F-CC603296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ADB8A25-B166-51A1-2C84-84F40F1E7B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3056661"/>
            <a:ext cx="109685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Accurate prediction of crop yield based on environmental and agronomic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for improving agricultural efficiency and ensuring food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environmental conditions (temperature, rainfall) and agronomic factors (soil quality,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irrigation) to predict crop yield.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farmers and policymakers to optimize resources, reduce waste, and improve food security. 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A5F0-CF5D-3E6C-63BC-026CF4E0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B7EE9-2F04-6CD4-5866-CA3D1B0CF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It Matters</a:t>
            </a:r>
            <a:r>
              <a:rPr lang="en-US" dirty="0"/>
              <a:t>: Farmers can plan better and optimize inputs (water, fertilizers).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policymakers and agricultural researchers enhance productivity.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Contributes to sustainable agricultural practices and food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8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1FD2-F668-BB38-0626-B8DA95D0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1AEACD-7B17-3B96-F726-95342BCAB8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factors influence crop yield?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(e.g., temperature, rainfall).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Agronomic (e.g., soil type, crop variety).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accurately can we predict crop yield?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seasonal trends or patterns can be identified?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irrigation practices and weather conditions correlate with crop yield?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features are most important for yield prediction?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43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81D9-C46B-1830-3429-A297D028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Collection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794D-F6D2-07C7-0026-A9D4E0B5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Dataset</a:t>
            </a:r>
            <a:r>
              <a:rPr lang="en-US" dirty="0"/>
              <a:t>: Crop_yield_dataset.csv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Structure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Temperature, Rainfall, Soil Type, Crop Variety, Irrigation, Yield,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Initial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the data, inspect for structure and summary statistics.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for missing values and visualize them with a heatmap.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3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6A4A-2CEC-87E7-5558-E75DA3D9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Uploading and Loading the Dataset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A0054-E8C9-3586-6D69-81E1E217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script begins by using the Google Colab files. Upload () function to upload a CSV file (assumed to be named "Crop yield dataset.csv"). After the file is uploaded, it is read into a panda </a:t>
            </a:r>
            <a:r>
              <a:rPr lang="en-US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(df) using pd. read_ csv (). The first few rows and a summary of the dataset are displayed with df. Head () and df. Describe ().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5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3B25-F9CC-6BE1-162E-624F915A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1D5C-D4F9-5CE3-ECBF-75A8CEC3D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 Missing Data Handling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might contain missing values, which are handled in this section: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Numeric columns: Missing values are filled with the mean of the respective column.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columns: Missing values are filled with the most frequent value (mode) of the column.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2.2 Outlier Detection and Removal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 can distort statistical analysis. Two methods are provided to detect and remove outliers from the "Crop_ Yield" column: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IQR method: Outliers are defined as values outside 1.5 times the interquartile range (IQR).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Z-score method: Outliers are defined as values with a Z-score greater than 3.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6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D7F9-19C6-9C04-BA82-ECF21764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906C-B786-97C1-CA62-63F5ECF2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 Data Standardization and Normalization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Standardization: The "Crop_ Yield" column is standardized (mean = 0, standard deviation = 1) using Standard Scaler.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Normalization: The "Crop_ Yield" column is normalized to a range between 0 and 1 using Min Max Scaler.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3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A391-D98F-55E4-F7A1-1B4B9903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  <a:br>
              <a:rPr lang="en-US" sz="4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149D-316C-480E-7248-9EA453AE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 Descriptive Statistics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statistics are displayed using df. Describe ().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4.2 Visualizations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visualizations are created to understand the data distribution and relationships: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Histogram: Distribution of the "Precipitation" column.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 plot: Outliers in the "Precipitation" column are visualized.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matrix: Displays correlations between numeric variables.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Pair plot: Visualizes relationships between variables.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Scatter plots: Examines the relationship between "Precipitation" and "Crop_ Yield"</a:t>
            </a:r>
            <a:endParaRPr lang="en-US" sz="1800" kern="1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89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{C8BEE75F-110A-4664-A59C-458372E85000}tf00934815_win32</Template>
  <TotalTime>1034</TotalTime>
  <Words>849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Goudy Old Style</vt:lpstr>
      <vt:lpstr>Symbol</vt:lpstr>
      <vt:lpstr>Wingdings 2</vt:lpstr>
      <vt:lpstr>SlateVTI</vt:lpstr>
      <vt:lpstr>Predicting Crop Yield Based on Environmental and Agronomic Factors</vt:lpstr>
      <vt:lpstr>Problem Statement</vt:lpstr>
      <vt:lpstr>Significance of problem</vt:lpstr>
      <vt:lpstr>Key Question</vt:lpstr>
      <vt:lpstr>Data Collection Overview </vt:lpstr>
      <vt:lpstr> Uploading and Loading the Dataset  </vt:lpstr>
      <vt:lpstr> Data Cleaning  </vt:lpstr>
      <vt:lpstr> Feature Engineering  </vt:lpstr>
      <vt:lpstr> Exploratory Data Analysis (EDA)  </vt:lpstr>
      <vt:lpstr> Predictive Analysis  </vt:lpstr>
      <vt:lpstr> Summary of Key Steps  </vt:lpstr>
      <vt:lpstr>Conclusion </vt:lpstr>
      <vt:lpstr>Questions and Discussion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SHARJEEL NAEEM</dc:creator>
  <cp:lastModifiedBy>SHARJEEL NAEEM</cp:lastModifiedBy>
  <cp:revision>4</cp:revision>
  <dcterms:created xsi:type="dcterms:W3CDTF">2024-12-12T15:28:43Z</dcterms:created>
  <dcterms:modified xsi:type="dcterms:W3CDTF">2024-12-27T00:30:50Z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